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8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81"/>
  </p:normalViewPr>
  <p:slideViewPr>
    <p:cSldViewPr snapToGrid="0">
      <p:cViewPr varScale="1">
        <p:scale>
          <a:sx n="107" d="100"/>
          <a:sy n="107" d="100"/>
        </p:scale>
        <p:origin x="1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70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44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4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54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9093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3484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4571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68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164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27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30074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222029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724128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7019206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219668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2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01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3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2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915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10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88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3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5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4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39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517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7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8815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56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6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507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51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4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69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836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47C16E-440D-C5AC-B71A-EBBA6A2D21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746939"/>
            <a:ext cx="10972800" cy="400110"/>
          </a:xfrm>
        </p:spPr>
        <p:txBody>
          <a:bodyPr/>
          <a:lstStyle/>
          <a:p>
            <a:r>
              <a:rPr lang="en-US" b="0" dirty="0">
                <a:latin typeface="Gotham Medium" pitchFamily="2" charset="0"/>
                <a:cs typeface="Gotham Medium" pitchFamily="2" charset="0"/>
              </a:rPr>
              <a:t>CASE STUDY - INBOUND SUPPLY CHAIN OPERATIONS – AUTOMOTIVE 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77F9ED4-0D3A-8F23-968F-1B01467DB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05954"/>
              </p:ext>
            </p:extLst>
          </p:nvPr>
        </p:nvGraphicFramePr>
        <p:xfrm>
          <a:off x="609600" y="1187797"/>
          <a:ext cx="7945677" cy="583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877">
                  <a:extLst>
                    <a:ext uri="{9D8B030D-6E8A-4147-A177-3AD203B41FA5}">
                      <a16:colId xmlns:a16="http://schemas.microsoft.com/office/drawing/2014/main" val="3257007626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454957865"/>
                    </a:ext>
                  </a:extLst>
                </a:gridCol>
              </a:tblGrid>
              <a:tr h="388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Customer name:</a:t>
                      </a:r>
                      <a:endParaRPr kumimoji="0" lang="en-VN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otham Medium" pitchFamily="2" charset="0"/>
                        <a:ea typeface="+mn-ea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2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Bosch Automotive (Thailand) Co., Ltd. /Robert Bosch Automotive Technologies (Thailand) Co., Ltd.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36426"/>
                  </a:ext>
                </a:extLst>
              </a:tr>
              <a:tr h="388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Project</a:t>
                      </a:r>
                      <a:r>
                        <a:rPr kumimoji="0" lang="en-US" altLang="de-DE" sz="1200" b="0" i="0" u="none" strike="noStrike" kern="1200" cap="none" spc="0" normalizeH="0" baseline="0" noProof="0" dirty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 </a:t>
                      </a:r>
                      <a:r>
                        <a:rPr kumimoji="0" lang="en-US" alt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name:</a:t>
                      </a:r>
                      <a:endParaRPr kumimoji="0" lang="en-VN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otham Medium" pitchFamily="2" charset="0"/>
                        <a:ea typeface="+mn-ea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2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Air and Ocean Inbound Operations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266226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Volume: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otham Medium" pitchFamily="2" charset="0"/>
                        <a:ea typeface="+mn-ea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+200,000 kg - airfreight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986622"/>
                  </a:ext>
                </a:extLst>
              </a:tr>
              <a:tr h="272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Commodity: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otham Medium" pitchFamily="2" charset="0"/>
                        <a:ea typeface="+mn-ea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Automotive Parts - ELECTRIC BRAKE BOOSTER ASSY (HONDA)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01312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Origin: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otham Medium" pitchFamily="2" charset="0"/>
                        <a:ea typeface="+mn-ea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China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21835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Destination: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otham Medium" pitchFamily="2" charset="0"/>
                        <a:ea typeface="+mn-ea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Thailand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38190"/>
                  </a:ext>
                </a:extLst>
              </a:tr>
              <a:tr h="388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Project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duration: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otham Medium" pitchFamily="2" charset="0"/>
                        <a:ea typeface="+mn-ea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April 2022 – December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74302"/>
                  </a:ext>
                </a:extLst>
              </a:tr>
              <a:tr h="2869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Scope: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otham Medium" pitchFamily="2" charset="0"/>
                        <a:ea typeface="+mn-ea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A (Air Operations):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Booking coordination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Door to Airport, air-freight arrangements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Exception Management –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air  solutions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Tracking &amp; tracing – reporting: supply chain visibility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Quick response time of providing price, schedule, shipping document, and updating status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Gotham" pitchFamily="2" charset="0"/>
                        <a:cs typeface="Gotham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B (Ocean Operations):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Booking coordination  FCL/LCL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Door to port, Ocean freight arrangements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Exception Management –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 ocean  solutions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Tracking &amp; tracing – reporting: supply chain visibility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Quick response time of providing price, schedule, shipping document, and updating status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Gotham" pitchFamily="2" charset="0"/>
                        <a:cs typeface="Gotham" pitchFamily="2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Gotham" pitchFamily="2" charset="0"/>
                        <a:cs typeface="Gotha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59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C82249D-3C39-18CE-4415-7C62D6F6F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17" b="28114"/>
          <a:stretch/>
        </p:blipFill>
        <p:spPr>
          <a:xfrm>
            <a:off x="10360822" y="2507510"/>
            <a:ext cx="1691845" cy="417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362289-9870-E33B-A9BE-9415A219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609" y="1925734"/>
            <a:ext cx="2368882" cy="247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E431D2-5913-ABE9-4657-4F04406122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491" y="3494938"/>
            <a:ext cx="1970509" cy="336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99381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167</Words>
  <Application>Microsoft Macintosh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Conthrax Sb</vt:lpstr>
      <vt:lpstr>Arial</vt:lpstr>
      <vt:lpstr>CONTHRAX HEAVY</vt:lpstr>
      <vt:lpstr>CONTHRAX HEAVY</vt:lpstr>
      <vt:lpstr>Gotham</vt:lpstr>
      <vt:lpstr>Gotham Medium</vt:lpstr>
      <vt:lpstr>GOTHAM-BOOK</vt:lpstr>
      <vt:lpstr>GOTHAM-MEDIUM</vt:lpstr>
      <vt:lpstr>FLS</vt:lpstr>
      <vt:lpstr>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Nga Nguyễn</cp:lastModifiedBy>
  <cp:revision>7</cp:revision>
  <dcterms:created xsi:type="dcterms:W3CDTF">2025-03-05T08:43:12Z</dcterms:created>
  <dcterms:modified xsi:type="dcterms:W3CDTF">2025-04-18T05:54:26Z</dcterms:modified>
</cp:coreProperties>
</file>