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390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B8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57"/>
  </p:normalViewPr>
  <p:slideViewPr>
    <p:cSldViewPr snapToGrid="0">
      <p:cViewPr varScale="1">
        <p:scale>
          <a:sx n="102" d="100"/>
          <a:sy n="102" d="100"/>
        </p:scale>
        <p:origin x="9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03374-037B-CAE6-5215-1CE47CC07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083FCB-895B-F3D1-D774-7B807CD07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DC47B-4014-60A2-56B8-AFF5B6609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DCFF-D5EB-442A-A294-F7C5450D3934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5EE47-C0A6-907B-AB07-1970B1336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E9619-FE11-5AAB-30CA-08063DD36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62B5-888E-4DD8-AF0A-541F7A667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08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AA192-4900-D0BB-11A3-ECA95E30F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B5A2C2-9549-3CBD-B6DB-4A180B4E1C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3FBEB-7279-458E-C2C7-D1572EDB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DCFF-D5EB-442A-A294-F7C5450D3934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24046-A47A-583B-261F-4D8C29F27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C62B8-6AA5-84CF-ACD3-5F4C4523B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62B5-888E-4DD8-AF0A-541F7A667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79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39C7C4-CCC9-CA38-FA89-FCB0A54968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1FFAEE-1110-A5AF-351F-2EE1F15BB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84F50-FB86-5DEC-31CE-7BDE9598B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DCFF-D5EB-442A-A294-F7C5450D3934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56651-1E8D-CF3C-5652-008A9391D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B864E-CF61-0086-F39A-FB1A5A4A9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62B5-888E-4DD8-AF0A-541F7A667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58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3FA20-8E70-6142-9A06-D80F7B34A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90134"/>
            <a:ext cx="10972800" cy="1650708"/>
          </a:xfr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18C0B4F-84D4-F34D-977E-B39713D39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7941"/>
            <a:ext cx="10972800" cy="550527"/>
          </a:xfrm>
        </p:spPr>
        <p:txBody>
          <a:bodyPr/>
          <a:lstStyle>
            <a:lvl1pPr>
              <a:defRPr>
                <a:solidFill>
                  <a:srgbClr val="0968B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3305838-1B13-B24D-95DC-B53027286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59C6C06-AE23-5E4F-9A17-3EC4411F23E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C27FE77A-773E-0CCD-B24A-20D9E2C0A3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0ACC422F-7972-8A04-77AB-E6C74DB8A9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  <p:sp>
        <p:nvSpPr>
          <p:cNvPr id="30" name="Subtitle 2">
            <a:extLst>
              <a:ext uri="{FF2B5EF4-FFF2-40B4-BE49-F238E27FC236}">
                <a16:creationId xmlns:a16="http://schemas.microsoft.com/office/drawing/2014/main" id="{B917DC28-BDA2-094A-B8BB-962D0F617F3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6B92A6A-3B42-E3A1-F0D1-26BCB47C9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63126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01/12/2021</a:t>
            </a:r>
            <a:endParaRPr lang="en-GB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1D7D915-90F3-9B53-E0D2-9C7B55CB8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0603" y="6263126"/>
            <a:ext cx="2669628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6491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78B0F-7235-69DF-4939-7692AC311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BC38D-4C1D-5FB6-3559-437608489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A93DF-ACA4-E533-A9A2-C776DCF2C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DCFF-D5EB-442A-A294-F7C5450D3934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B53DF-CB57-2AAA-502D-FBD0FD93D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53AD9-6BE7-DA03-487E-087B3F8A8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62B5-888E-4DD8-AF0A-541F7A667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52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2F8AD-94A0-6F93-C4A6-80624069F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DA97A-EECC-A9F1-F7AF-ED62719AC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4B78D-FB92-D828-52E6-2190839E2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DCFF-D5EB-442A-A294-F7C5450D3934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1F69C-2D06-9C79-434E-32D70CCC9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605EC-7C58-0BCD-BE12-ED51E1D52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62B5-888E-4DD8-AF0A-541F7A667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68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15F5A-8CA0-B7C8-5BF1-E90169933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AEAC4-21C6-5E89-052E-5A56B054AA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6C449C-59B7-F72C-A140-6914EEE99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0807A1-89DC-444A-783A-237436E86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DCFF-D5EB-442A-A294-F7C5450D3934}" type="datetimeFigureOut">
              <a:rPr lang="en-US" smtClean="0"/>
              <a:t>4/3/25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0ADA1-7E48-9EFE-4A50-7623DA29B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BB044-DF0B-7453-B554-3D8A900C4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62B5-888E-4DD8-AF0A-541F7A667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80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64B4F-6D46-3BB0-DA58-0A9A1DBEA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21EC4-77FA-8F2B-7D3E-91FF331C3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483BD1-D97C-9BD7-AC44-7BD2CAFD9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6053AC-C686-6A11-9EB7-838F46C8EA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2FB245-E264-A77E-0570-25D9AB903B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8B0C13-307C-9A90-D9F1-5F401159A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DCFF-D5EB-442A-A294-F7C5450D3934}" type="datetimeFigureOut">
              <a:rPr lang="en-US" smtClean="0"/>
              <a:t>4/3/25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7BE58B-982E-A0A3-E51D-E94B4BBE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31D6D8-036B-B6A2-16F4-8249054E5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62B5-888E-4DD8-AF0A-541F7A667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0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E6F4D-8D48-367C-723A-7A4A0531A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083FBB-B1C1-E0CC-2CD0-84B16BE6B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DCFF-D5EB-442A-A294-F7C5450D3934}" type="datetimeFigureOut">
              <a:rPr lang="en-US" smtClean="0"/>
              <a:t>4/3/25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DF8216-52B6-F60F-9E7F-40C32BE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875D67-A28E-F920-4786-F36F4C162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62B5-888E-4DD8-AF0A-541F7A667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30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8BC088-4547-2313-00A3-75D38CC51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DCFF-D5EB-442A-A294-F7C5450D3934}" type="datetimeFigureOut">
              <a:rPr lang="en-US" smtClean="0"/>
              <a:t>4/3/25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A748BC-9034-4EF3-2B05-8E20972D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9CE28-E66A-A57D-32DD-B0087EA0C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62B5-888E-4DD8-AF0A-541F7A667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24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5C62E-81FE-4E11-90A7-C36260C57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54A90-2EDF-D75A-36AF-61C6D0EC1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8DB96D-0637-547C-FF75-3BE43EB00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1C61C2-0F56-8C60-1732-1006BCE37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DCFF-D5EB-442A-A294-F7C5450D3934}" type="datetimeFigureOut">
              <a:rPr lang="en-US" smtClean="0"/>
              <a:t>4/3/25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6BFEB-170C-35BE-7810-6C6E373D4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8278D-0EBA-F392-594E-78C856937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62B5-888E-4DD8-AF0A-541F7A667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61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13357-F41E-6787-32AD-250E11BF8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BC0708-407D-F7F3-D1B9-27211A53BD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E3D444-47D6-796D-44D2-9F6D03374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0A1B59-EF8E-315D-07E6-54A8720CF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DCFF-D5EB-442A-A294-F7C5450D3934}" type="datetimeFigureOut">
              <a:rPr lang="en-US" smtClean="0"/>
              <a:t>4/3/25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3BBB6-0D99-633C-287C-4C3FD6996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AC0F81-48C7-F88D-2BD0-C4B4FBF9D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62B5-888E-4DD8-AF0A-541F7A667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77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6FCBF0-3EE2-D497-1761-46633BFD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BD0A3-B4D3-2411-4332-C6EC187FF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EA9B5-8585-2074-A10E-944BD63136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59DCFF-D5EB-442A-A294-F7C5450D3934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BD196-5A1D-9E9B-3C48-FA484526BB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56233-BD86-5269-4C3E-0273FA94D6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F262B5-888E-4DD8-AF0A-541F7A667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76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E23B30BF-9BE8-D405-0421-675D9EB66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10356"/>
            <a:ext cx="10972800" cy="550527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ONTHRAX HEAVY" panose="020B0907020201080204" pitchFamily="34" charset="0"/>
              </a:rPr>
              <a:t>FLS PROJECTS’ CASE STUDY</a:t>
            </a: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id="{5BD99AEF-2950-B7FC-6024-64CA5C79D99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09599" y="670287"/>
            <a:ext cx="10972800" cy="369332"/>
          </a:xfrm>
        </p:spPr>
        <p:txBody>
          <a:bodyPr/>
          <a:lstStyle/>
          <a:p>
            <a:r>
              <a:rPr lang="en-US" dirty="0">
                <a:solidFill>
                  <a:srgbClr val="46B867"/>
                </a:solidFill>
                <a:latin typeface="Gotham Medium" pitchFamily="50" charset="0"/>
                <a:cs typeface="Gotham Medium" pitchFamily="50" charset="0"/>
              </a:rPr>
              <a:t>Two-single Piece Shipment On Semi-submersible Vessel</a:t>
            </a:r>
          </a:p>
        </p:txBody>
      </p:sp>
      <p:pic>
        <p:nvPicPr>
          <p:cNvPr id="2" name="FLS Projects - Two-single Piece Shipment On Semi-submersible Vessel.mp4">
            <a:hlinkClick r:id="" action="ppaction://media"/>
            <a:extLst>
              <a:ext uri="{FF2B5EF4-FFF2-40B4-BE49-F238E27FC236}">
                <a16:creationId xmlns:a16="http://schemas.microsoft.com/office/drawing/2014/main" id="{52BBADBE-6064-EBF9-79B6-EBDF75BEFC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7793" y="1572564"/>
            <a:ext cx="7876413" cy="44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11</Words>
  <Application>Microsoft Macintosh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CONTHRAX HEAVY</vt:lpstr>
      <vt:lpstr>Gotham</vt:lpstr>
      <vt:lpstr>Gotham Medium</vt:lpstr>
      <vt:lpstr>Office Theme</vt:lpstr>
      <vt:lpstr>FLS PROJECTS’ CASE STUDY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FLS PROJECTS’ CASE STUDY</dc:title>
  <dc:creator>Anh Phuong Nguyen</dc:creator>
  <cp:lastModifiedBy>Nga Nguyễn</cp:lastModifiedBy>
  <cp:revision>4</cp:revision>
  <dcterms:created xsi:type="dcterms:W3CDTF">2025-03-05T03:58:45Z</dcterms:created>
  <dcterms:modified xsi:type="dcterms:W3CDTF">2025-04-03T07:59:11Z</dcterms:modified>
</cp:coreProperties>
</file>