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4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 autoAdjust="0"/>
    <p:restoredTop sz="94657"/>
  </p:normalViewPr>
  <p:slideViewPr>
    <p:cSldViewPr snapToGrid="0">
      <p:cViewPr varScale="1">
        <p:scale>
          <a:sx n="102" d="100"/>
          <a:sy n="102" d="100"/>
        </p:scale>
        <p:origin x="18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38E93-40BF-49C3-A735-B8DB2B6F05E0}" type="datetimeFigureOut">
              <a:rPr lang="en-US" smtClean="0"/>
              <a:t>4/3/25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8AE86-1A3C-48D5-A8B3-24D2DEDC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07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162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6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45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544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81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026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18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2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86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2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7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7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02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23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57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25773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46441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19120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47167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44653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1975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178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50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52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793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945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44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06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51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79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58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68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5136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41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0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5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8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1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81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5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034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2CC6F6-E4D3-E0E7-5F5F-D2A92A775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694" y="1246357"/>
            <a:ext cx="5056535" cy="1569660"/>
          </a:xfrm>
        </p:spPr>
        <p:txBody>
          <a:bodyPr/>
          <a:lstStyle/>
          <a:p>
            <a:pPr>
              <a:spcBef>
                <a:spcPct val="0"/>
              </a:spcBef>
              <a:buClrTx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Project Name:</a:t>
            </a:r>
            <a:r>
              <a:rPr lang="en-US" sz="1200" dirty="0"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	</a:t>
            </a:r>
            <a:r>
              <a:rPr lang="en-US" sz="1200" dirty="0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MASTER OF M QUANTUM OF THE SEAS</a:t>
            </a:r>
          </a:p>
          <a:p>
            <a:pPr>
              <a:spcBef>
                <a:spcPct val="0"/>
              </a:spcBef>
              <a:buClrTx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Cargo:</a:t>
            </a:r>
            <a:r>
              <a:rPr kumimoji="0" lang="en-US" sz="1200" u="none" strike="noStrike" kern="1200" cap="none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	</a:t>
            </a:r>
            <a:r>
              <a:rPr lang="en-US" sz="1200" dirty="0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Lifeboats</a:t>
            </a:r>
          </a:p>
          <a:p>
            <a:pPr>
              <a:spcBef>
                <a:spcPct val="0"/>
              </a:spcBef>
              <a:buClrTx/>
              <a:tabLst>
                <a:tab pos="1371600" algn="l"/>
              </a:tabLst>
              <a:defRPr/>
            </a:pPr>
            <a:r>
              <a:rPr kumimoji="0" lang="en-US" sz="1200" u="none" strike="noStrike" kern="1200" cap="none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	6 UNITS OF LIFEBOATS</a:t>
            </a:r>
          </a:p>
          <a:p>
            <a:pPr>
              <a:spcBef>
                <a:spcPct val="0"/>
              </a:spcBef>
              <a:buClrTx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	</a:t>
            </a:r>
            <a:r>
              <a:rPr kumimoji="0" lang="en-US" sz="1200" u="none" strike="noStrike" kern="1200" cap="none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TOTAL: 138,000.00 KGS / 2,612.166 CBM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kumimoji="0" lang="en-US" sz="1200" u="none" strike="noStrike" kern="1200" cap="none" normalizeH="0" baseline="0" noProof="0" dirty="0">
                <a:ln w="50800"/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Shipper:</a:t>
            </a:r>
            <a:r>
              <a:rPr kumimoji="0" lang="en-US" sz="1200" u="none" strike="noStrike" kern="1200" cap="none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	</a:t>
            </a:r>
            <a:r>
              <a:rPr lang="en-US" sz="1200" dirty="0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FR. FASSMER GMBH &amp; CO. KG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Destination:</a:t>
            </a:r>
            <a:r>
              <a:rPr kumimoji="0" lang="en-US" sz="1200" u="none" strike="noStrike" kern="1200" cap="none" normalizeH="0" baseline="0" noProof="0" dirty="0">
                <a:ln w="50800"/>
                <a:solidFill>
                  <a:srgbClr val="005FAA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	</a:t>
            </a:r>
            <a:r>
              <a:rPr lang="en-US" sz="1200" dirty="0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MASTER OF M QUANTUM OF THE SEAS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endParaRPr kumimoji="0" lang="en-US" sz="1200" u="none" strike="noStrike" kern="1200" cap="none" normalizeH="0" baseline="0" noProof="0" dirty="0">
              <a:ln w="50800"/>
              <a:solidFill>
                <a:srgbClr val="005FAA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kumimoji="0" lang="en-US" sz="1200" u="none" strike="noStrike" kern="1200" cap="none" normalizeH="0" baseline="0" noProof="0" dirty="0">
                <a:ln w="50800"/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r>
              <a:rPr kumimoji="0" lang="en-US" sz="1200" u="none" strike="noStrike" kern="1200" cap="none" normalizeH="0" baseline="0" noProof="0" dirty="0">
                <a:ln w="50800"/>
                <a:solidFill>
                  <a:srgbClr val="005FAA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	</a:t>
            </a:r>
            <a:endParaRPr kumimoji="0" lang="en-US" sz="1200" u="none" strike="noStrike" kern="1200" cap="none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5D91691-9D1E-984F-A785-1A88C84A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04190"/>
            <a:ext cx="11700933" cy="550527"/>
          </a:xfrm>
        </p:spPr>
        <p:txBody>
          <a:bodyPr/>
          <a:lstStyle/>
          <a:p>
            <a:r>
              <a:rPr lang="en-US" dirty="0"/>
              <a:t>PROJECT REFERENCES</a:t>
            </a:r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E9DAACE-406F-7618-207B-3115564024EB}"/>
              </a:ext>
            </a:extLst>
          </p:cNvPr>
          <p:cNvSpPr>
            <a:spLocks noGrp="1"/>
          </p:cNvSpPr>
          <p:nvPr>
            <p:ph type="subTitle" idx="22"/>
          </p:nvPr>
        </p:nvSpPr>
        <p:spPr>
          <a:xfrm>
            <a:off x="609599" y="661793"/>
            <a:ext cx="10972800" cy="400110"/>
          </a:xfrm>
        </p:spPr>
        <p:txBody>
          <a:bodyPr/>
          <a:lstStyle/>
          <a:p>
            <a:r>
              <a:rPr lang="en-US" b="0" cap="all" dirty="0">
                <a:latin typeface="Gotham Medium" pitchFamily="50" charset="0"/>
                <a:cs typeface="Gotham Medium" pitchFamily="50" charset="0"/>
              </a:rPr>
              <a:t>CASE STUDY –  Barging of LIFEBOATS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144E21-2204-4FCB-1767-401BA0BCC6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" b="19831"/>
          <a:stretch/>
        </p:blipFill>
        <p:spPr>
          <a:xfrm>
            <a:off x="2211455" y="3772947"/>
            <a:ext cx="3500406" cy="2063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A98EE3-36EC-E778-829D-0453F0125A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5" t="7008" r="-1" b="8936"/>
          <a:stretch/>
        </p:blipFill>
        <p:spPr>
          <a:xfrm>
            <a:off x="5781123" y="1628528"/>
            <a:ext cx="3239301" cy="20638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BE194A-836C-1160-A7A4-1EB71B1841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60" t="16657" r="960"/>
          <a:stretch/>
        </p:blipFill>
        <p:spPr>
          <a:xfrm>
            <a:off x="5746181" y="3761161"/>
            <a:ext cx="3274244" cy="20756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7F95DE-AA92-E671-90C2-1BFFE7FB01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308" r="1606"/>
          <a:stretch/>
        </p:blipFill>
        <p:spPr>
          <a:xfrm>
            <a:off x="9083318" y="1628527"/>
            <a:ext cx="2967669" cy="20638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6908B5-DE34-AFF2-BEB8-120631A4F9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367"/>
          <a:stretch/>
        </p:blipFill>
        <p:spPr>
          <a:xfrm>
            <a:off x="9089066" y="3761159"/>
            <a:ext cx="2961921" cy="2063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1166D3-8E44-706D-FA10-BD0E9BC7F915}"/>
              </a:ext>
            </a:extLst>
          </p:cNvPr>
          <p:cNvSpPr txBox="1"/>
          <p:nvPr/>
        </p:nvSpPr>
        <p:spPr>
          <a:xfrm>
            <a:off x="2029216" y="2567836"/>
            <a:ext cx="3682645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171450" indent="-171450">
              <a:buClr>
                <a:srgbClr val="0768B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Gotham" pitchFamily="2" charset="0"/>
                <a:ea typeface="Times New Roman" panose="02020603050405020304" pitchFamily="18" charset="0"/>
                <a:cs typeface="Gotham" pitchFamily="2" charset="0"/>
              </a:rPr>
              <a:t> Direct receiving as BB cargo from container vessel and load on barge. </a:t>
            </a:r>
          </a:p>
          <a:p>
            <a:pPr marL="171450" indent="-171450">
              <a:buClr>
                <a:srgbClr val="0768B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Gotham" pitchFamily="2" charset="0"/>
                <a:ea typeface="Times New Roman" panose="02020603050405020304" pitchFamily="18" charset="0"/>
                <a:cs typeface="Gotham" pitchFamily="2" charset="0"/>
              </a:rPr>
              <a:t>Delivery to Mega yard by barge.</a:t>
            </a:r>
            <a:endParaRPr lang="en-VN" sz="1200" dirty="0">
              <a:latin typeface="Gotham" pitchFamily="2" charset="0"/>
              <a:cs typeface="Goth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50591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82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Conthrax Sb</vt:lpstr>
      <vt:lpstr>Aptos</vt:lpstr>
      <vt:lpstr>Arial</vt:lpstr>
      <vt:lpstr>Calibri</vt:lpstr>
      <vt:lpstr>CONTHRAX HEAVY</vt:lpstr>
      <vt:lpstr>CONTHRAX HEAVY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 (Lifeboats/Seatrium)</dc:title>
  <dc:creator>Anh Phuong Nguyen</dc:creator>
  <cp:lastModifiedBy>Nga Nguyễn</cp:lastModifiedBy>
  <cp:revision>7</cp:revision>
  <dcterms:created xsi:type="dcterms:W3CDTF">2025-03-05T08:51:52Z</dcterms:created>
  <dcterms:modified xsi:type="dcterms:W3CDTF">2025-04-03T06:12:42Z</dcterms:modified>
</cp:coreProperties>
</file>