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57"/>
  </p:normalViewPr>
  <p:slideViewPr>
    <p:cSldViewPr snapToGrid="0">
      <p:cViewPr>
        <p:scale>
          <a:sx n="118" d="100"/>
          <a:sy n="118" d="100"/>
        </p:scale>
        <p:origin x="1256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540220" y="22554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F277758D-2AD1-7418-A11F-C6F03788E591}"/>
              </a:ext>
            </a:extLst>
          </p:cNvPr>
          <p:cNvSpPr txBox="1"/>
          <p:nvPr/>
        </p:nvSpPr>
        <p:spPr>
          <a:xfrm>
            <a:off x="625816" y="830684"/>
            <a:ext cx="101181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 </a:t>
            </a:r>
            <a:r>
              <a:rPr kumimoji="0" sz="2925" u="none" strike="noStrike" kern="0" cap="none" normalizeH="0" baseline="1424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350MT DOMESTIC TRANSPORT AND JACKING</a:t>
            </a:r>
            <a:endParaRPr kumimoji="0" sz="2925" u="none" strike="noStrike" kern="0" cap="none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67408B7E-A94E-03A0-2A77-88FE2CDB0046}"/>
              </a:ext>
            </a:extLst>
          </p:cNvPr>
          <p:cNvSpPr txBox="1"/>
          <p:nvPr/>
        </p:nvSpPr>
        <p:spPr>
          <a:xfrm>
            <a:off x="634878" y="1359330"/>
            <a:ext cx="930910" cy="9543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42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Volume: Origin:</a:t>
            </a:r>
            <a:endParaRPr kumimoji="0" lang="vi-VN" sz="1200" u="none" strike="noStrike" kern="0" cap="none" spc="-10" normalizeH="0" baseline="0" noProof="0" dirty="0">
              <a:ln>
                <a:noFill/>
              </a:ln>
              <a:solidFill>
                <a:srgbClr val="005FAA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5080" lvl="0" indent="0" defTabSz="914400" eaLnBrk="1" fontAlgn="auto" latinLnBrk="0" hangingPunct="1">
              <a:lnSpc>
                <a:spcPct val="1042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u="none" strike="noStrike" kern="0" cap="none" spc="-10" normalizeH="0" baseline="0" noProof="0" dirty="0">
              <a:ln>
                <a:noFill/>
              </a:ln>
              <a:solidFill>
                <a:srgbClr val="005FAA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5080">
              <a:lnSpc>
                <a:spcPct val="104200"/>
              </a:lnSpc>
              <a:spcBef>
                <a:spcPts val="40"/>
              </a:spcBef>
              <a:defRPr/>
            </a:pPr>
            <a:r>
              <a:rPr kumimoji="0" lang="en-GB" sz="120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lang="en-GB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5080" lvl="0" indent="0" defTabSz="914400" eaLnBrk="1" fontAlgn="auto" latinLnBrk="0" hangingPunct="1">
              <a:lnSpc>
                <a:spcPct val="1042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3ADC6C28-500E-E551-7CA2-8572E94910F6}"/>
              </a:ext>
            </a:extLst>
          </p:cNvPr>
          <p:cNvSpPr txBox="1"/>
          <p:nvPr/>
        </p:nvSpPr>
        <p:spPr>
          <a:xfrm>
            <a:off x="1552767" y="1370155"/>
            <a:ext cx="1989455" cy="37619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350 tons heavy 1 package China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623C25D1-E387-2CA6-14C0-E42F8CC2686E}"/>
              </a:ext>
            </a:extLst>
          </p:cNvPr>
          <p:cNvSpPr txBox="1"/>
          <p:nvPr/>
        </p:nvSpPr>
        <p:spPr>
          <a:xfrm>
            <a:off x="1565788" y="1944546"/>
            <a:ext cx="3952870" cy="1331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spcBef>
                <a:spcPts val="100"/>
              </a:spcBef>
              <a:buClr>
                <a:srgbClr val="0B68B2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Transportation from factory to job site for </a:t>
            </a:r>
            <a:r>
              <a:rPr sz="1200" kern="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Toshib</a:t>
            </a:r>
            <a:r>
              <a:rPr lang="vi-VN" sz="1200" kern="0" dirty="0">
                <a:solidFill>
                  <a:srgbClr val="1D1D1B"/>
                </a:solidFill>
                <a:cs typeface="Gotham" pitchFamily="2" charset="0"/>
              </a:rPr>
              <a:t>a</a:t>
            </a:r>
            <a:endParaRPr sz="1200" kern="0" dirty="0">
              <a:solidFill>
                <a:srgbClr val="1D1D1B"/>
              </a:solidFill>
              <a:latin typeface="Gotham" pitchFamily="2" charset="0"/>
              <a:cs typeface="Gotham" pitchFamily="2" charset="0"/>
            </a:endParaRPr>
          </a:p>
          <a:p>
            <a:pPr marL="240665" indent="-227965">
              <a:spcBef>
                <a:spcPts val="100"/>
              </a:spcBef>
              <a:buClr>
                <a:srgbClr val="0B68B2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Jacking and skidding from trailer onto trafo foundation</a:t>
            </a:r>
          </a:p>
          <a:p>
            <a:pPr marL="240665" indent="-227965">
              <a:spcBef>
                <a:spcPts val="100"/>
              </a:spcBef>
              <a:buClr>
                <a:srgbClr val="0B68B2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r>
              <a:rPr sz="1200" kern="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Jacking down onto foundation including alignment under the supervision by a FLS Project Manager</a:t>
            </a:r>
          </a:p>
        </p:txBody>
      </p:sp>
      <p:pic>
        <p:nvPicPr>
          <p:cNvPr id="28" name="object 7">
            <a:extLst>
              <a:ext uri="{FF2B5EF4-FFF2-40B4-BE49-F238E27FC236}">
                <a16:creationId xmlns:a16="http://schemas.microsoft.com/office/drawing/2014/main" id="{4990838D-CE68-4AFF-21E1-A784D821AC50}"/>
              </a:ext>
            </a:extLst>
          </p:cNvPr>
          <p:cNvPicPr/>
          <p:nvPr/>
        </p:nvPicPr>
        <p:blipFill>
          <a:blip r:embed="rId3" cstate="print"/>
          <a:srcRect t="1374" b="-1"/>
          <a:stretch/>
        </p:blipFill>
        <p:spPr>
          <a:xfrm>
            <a:off x="5774753" y="1424687"/>
            <a:ext cx="3051185" cy="2546290"/>
          </a:xfrm>
          <a:prstGeom prst="rect">
            <a:avLst/>
          </a:prstGeom>
        </p:spPr>
      </p:pic>
      <p:pic>
        <p:nvPicPr>
          <p:cNvPr id="29" name="object 8">
            <a:extLst>
              <a:ext uri="{FF2B5EF4-FFF2-40B4-BE49-F238E27FC236}">
                <a16:creationId xmlns:a16="http://schemas.microsoft.com/office/drawing/2014/main" id="{B8356004-A46E-F83E-3552-3521ADBE79F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1630" y="1429237"/>
            <a:ext cx="2503026" cy="2546289"/>
          </a:xfrm>
          <a:prstGeom prst="rect">
            <a:avLst/>
          </a:prstGeom>
        </p:spPr>
      </p:pic>
      <p:pic>
        <p:nvPicPr>
          <p:cNvPr id="30" name="object 9">
            <a:extLst>
              <a:ext uri="{FF2B5EF4-FFF2-40B4-BE49-F238E27FC236}">
                <a16:creationId xmlns:a16="http://schemas.microsoft.com/office/drawing/2014/main" id="{B6CEDAA3-66A0-05C9-E19F-76BD47BBF1D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4753" y="4076030"/>
            <a:ext cx="1740425" cy="1858249"/>
          </a:xfrm>
          <a:prstGeom prst="rect">
            <a:avLst/>
          </a:prstGeom>
        </p:spPr>
      </p:pic>
      <p:pic>
        <p:nvPicPr>
          <p:cNvPr id="31" name="object 10">
            <a:extLst>
              <a:ext uri="{FF2B5EF4-FFF2-40B4-BE49-F238E27FC236}">
                <a16:creationId xmlns:a16="http://schemas.microsoft.com/office/drawing/2014/main" id="{FF4C7346-8465-3A24-7F6D-3DF5BF90C76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69208" y="4068942"/>
            <a:ext cx="3825448" cy="18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54</Words>
  <Application>Microsoft Macintosh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 MT</vt:lpstr>
      <vt:lpstr>Conthrax Sb</vt:lpstr>
      <vt:lpstr>Aptos</vt:lpstr>
      <vt:lpstr>Arial</vt:lpstr>
      <vt:lpstr>Calibri</vt:lpstr>
      <vt:lpstr>CONTHRAX HEAVY</vt:lpstr>
      <vt:lpstr>CONTHRAX HEAVY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Nga Nguyễn</cp:lastModifiedBy>
  <cp:revision>19</cp:revision>
  <dcterms:created xsi:type="dcterms:W3CDTF">2025-03-05T08:52:52Z</dcterms:created>
  <dcterms:modified xsi:type="dcterms:W3CDTF">2025-04-19T09:27:36Z</dcterms:modified>
</cp:coreProperties>
</file>